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3"/>
  </p:notesMasterIdLst>
  <p:sldIdLst>
    <p:sldId id="256" r:id="rId3"/>
    <p:sldId id="297" r:id="rId4"/>
    <p:sldId id="291" r:id="rId5"/>
    <p:sldId id="299" r:id="rId6"/>
    <p:sldId id="298" r:id="rId7"/>
    <p:sldId id="300" r:id="rId8"/>
    <p:sldId id="301" r:id="rId9"/>
    <p:sldId id="302" r:id="rId10"/>
    <p:sldId id="303" r:id="rId11"/>
    <p:sldId id="273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F41"/>
    <a:srgbClr val="326698"/>
    <a:srgbClr val="FFFFFF"/>
    <a:srgbClr val="FA4616"/>
    <a:srgbClr val="004B80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parameters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launch files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4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3423385" y="143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 star - Wikipedia">
            <a:extLst>
              <a:ext uri="{FF2B5EF4-FFF2-40B4-BE49-F238E27FC236}">
                <a16:creationId xmlns:a16="http://schemas.microsoft.com/office/drawing/2014/main" id="{1A9FEA24-4A4F-1277-24A6-2BB2BC33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61" y="5279728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d star - Wikipedia">
            <a:extLst>
              <a:ext uri="{FF2B5EF4-FFF2-40B4-BE49-F238E27FC236}">
                <a16:creationId xmlns:a16="http://schemas.microsoft.com/office/drawing/2014/main" id="{AAE75F5C-090F-A7A4-7E60-F7B49D99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26" y="5397438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EAD7EF-75AD-640E-1FA3-45AB6019B581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E0086-998C-7772-C1E5-0A3ECB7446A1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9FEE4D-B667-442C-17CA-81FDB662826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12387-F9CE-F465-3133-34C157F041CA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5821B-D0FC-00BF-9FB0-BFD71B9B3B13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5.0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8.0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av_pub_sub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4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EAD7EF-75AD-640E-1FA3-45AB6019B581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AE0086-998C-7772-C1E5-0A3ECB7446A1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9FEE4D-B667-442C-17CA-81FDB662826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D12387-F9CE-F465-3133-34C157F041CA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25821B-D0FC-00BF-9FB0-BFD71B9B3B13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5.0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8.0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av_parameters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C82048-DDFA-9480-E29A-819504989B8A}"/>
              </a:ext>
            </a:extLst>
          </p:cNvPr>
          <p:cNvSpPr txBox="1"/>
          <p:nvPr/>
        </p:nvSpPr>
        <p:spPr>
          <a:xfrm>
            <a:off x="3561768" y="5537430"/>
            <a:ext cx="3922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A1</a:t>
            </a:r>
            <a:r>
              <a:rPr lang="en-US" sz="1400" dirty="0">
                <a:latin typeface="+mn-lt"/>
              </a:rPr>
              <a:t>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A2</a:t>
            </a:r>
            <a:r>
              <a:rPr lang="en-US" sz="1400" dirty="0">
                <a:latin typeface="+mn-lt"/>
              </a:rPr>
              <a:t>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69A6E-6370-AAAE-0A70-5FC54079B090}"/>
              </a:ext>
            </a:extLst>
          </p:cNvPr>
          <p:cNvCxnSpPr>
            <a:cxnSpLocks/>
          </p:cNvCxnSpPr>
          <p:nvPr/>
        </p:nvCxnSpPr>
        <p:spPr>
          <a:xfrm flipH="1" flipV="1">
            <a:off x="3155146" y="4976235"/>
            <a:ext cx="1264454" cy="662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8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BF0A-B7FA-7CB0-7FEF-23D8FB8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5F44-E9AE-C386-D1DB-5A97B0FF75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in the file pub_pt.py</a:t>
            </a:r>
          </a:p>
          <a:p>
            <a:pPr>
              <a:lnSpc>
                <a:spcPct val="160000"/>
              </a:lnSpc>
            </a:pPr>
            <a:r>
              <a:rPr lang="en-US" dirty="0"/>
              <a:t>in the __</a:t>
            </a:r>
            <a:r>
              <a:rPr lang="en-US" dirty="0" err="1"/>
              <a:t>init</a:t>
            </a:r>
            <a:r>
              <a:rPr lang="en-US" dirty="0"/>
              <a:t>__ class function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326698"/>
                </a:solidFill>
              </a:rPr>
              <a:t>add </a:t>
            </a:r>
            <a:r>
              <a:rPr lang="en-US" dirty="0" err="1">
                <a:solidFill>
                  <a:srgbClr val="E18F41"/>
                </a:solidFill>
              </a:rPr>
              <a:t>self.declare_parameter</a:t>
            </a:r>
            <a:r>
              <a:rPr lang="en-US" dirty="0">
                <a:solidFill>
                  <a:srgbClr val="E18F41"/>
                </a:solidFill>
              </a:rPr>
              <a:t>(‘A1’, 5.0)</a:t>
            </a:r>
            <a:br>
              <a:rPr lang="en-US" dirty="0">
                <a:solidFill>
                  <a:srgbClr val="E18F41"/>
                </a:solidFill>
              </a:rPr>
            </a:br>
            <a:r>
              <a:rPr lang="en-US" dirty="0">
                <a:solidFill>
                  <a:srgbClr val="E18F41"/>
                </a:solidFill>
              </a:rPr>
              <a:t>  </a:t>
            </a:r>
            <a:r>
              <a:rPr lang="en-US" dirty="0">
                <a:solidFill>
                  <a:srgbClr val="326698"/>
                </a:solidFill>
              </a:rPr>
              <a:t> add</a:t>
            </a:r>
            <a:r>
              <a:rPr lang="en-US" dirty="0">
                <a:solidFill>
                  <a:srgbClr val="E18F41"/>
                </a:solidFill>
              </a:rPr>
              <a:t> </a:t>
            </a:r>
            <a:r>
              <a:rPr lang="en-US" dirty="0" err="1">
                <a:solidFill>
                  <a:srgbClr val="E18F41"/>
                </a:solidFill>
              </a:rPr>
              <a:t>self.declare_parameter</a:t>
            </a:r>
            <a:r>
              <a:rPr lang="en-US" dirty="0">
                <a:solidFill>
                  <a:srgbClr val="E18F41"/>
                </a:solidFill>
              </a:rPr>
              <a:t>(‘A2’, 8.0)</a:t>
            </a:r>
          </a:p>
          <a:p>
            <a:pPr>
              <a:lnSpc>
                <a:spcPct val="160000"/>
              </a:lnSpc>
            </a:pPr>
            <a:r>
              <a:rPr lang="en-US" dirty="0"/>
              <a:t>this defines two parameters and assigns default values</a:t>
            </a:r>
          </a:p>
          <a:p>
            <a:pPr>
              <a:lnSpc>
                <a:spcPct val="160000"/>
              </a:lnSpc>
            </a:pPr>
            <a:r>
              <a:rPr lang="en-US" dirty="0"/>
              <a:t>in the timer callback function </a:t>
            </a:r>
            <a:br>
              <a:rPr lang="en-US" dirty="0"/>
            </a:br>
            <a:r>
              <a:rPr lang="en-US" dirty="0"/>
              <a:t>   add </a:t>
            </a:r>
            <a:r>
              <a:rPr lang="en-US" dirty="0">
                <a:solidFill>
                  <a:srgbClr val="E18F41"/>
                </a:solidFill>
              </a:rPr>
              <a:t>A1 = </a:t>
            </a:r>
            <a:r>
              <a:rPr lang="en-US" dirty="0" err="1">
                <a:solidFill>
                  <a:srgbClr val="E18F41"/>
                </a:solidFill>
              </a:rPr>
              <a:t>self.get_parameter</a:t>
            </a:r>
            <a:r>
              <a:rPr lang="en-US" dirty="0">
                <a:solidFill>
                  <a:srgbClr val="E18F41"/>
                </a:solidFill>
              </a:rPr>
              <a:t>(‘A1’).value</a:t>
            </a:r>
            <a:br>
              <a:rPr lang="en-US" dirty="0"/>
            </a:br>
            <a:r>
              <a:rPr lang="en-US" dirty="0"/>
              <a:t>   add </a:t>
            </a:r>
            <a:r>
              <a:rPr lang="en-US" dirty="0">
                <a:solidFill>
                  <a:srgbClr val="E18F41"/>
                </a:solidFill>
              </a:rPr>
              <a:t>A2 = </a:t>
            </a:r>
            <a:r>
              <a:rPr lang="en-US" dirty="0" err="1">
                <a:solidFill>
                  <a:srgbClr val="E18F41"/>
                </a:solidFill>
              </a:rPr>
              <a:t>self.get_parameter</a:t>
            </a:r>
            <a:r>
              <a:rPr lang="en-US" dirty="0">
                <a:solidFill>
                  <a:srgbClr val="E18F41"/>
                </a:solidFill>
              </a:rPr>
              <a:t>(‘A2’).value</a:t>
            </a:r>
          </a:p>
          <a:p>
            <a:pPr>
              <a:lnSpc>
                <a:spcPct val="160000"/>
              </a:lnSpc>
            </a:pPr>
            <a:r>
              <a:rPr lang="en-US" dirty="0"/>
              <a:t>this reads in the current parameter value (the one set by the user or the default one if none 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1DA5-C0A5-06B6-3525-2F4831D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7136-4C75-9A04-BBBA-F410FDA4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6833-AA30-76F1-C091-451EA23198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run the node without stating any A1 or A2 values for the parameters</a:t>
            </a:r>
          </a:p>
          <a:p>
            <a:pPr lvl="1"/>
            <a:r>
              <a:rPr lang="en-US" dirty="0"/>
              <a:t>ros2 param list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run the node and pass the parameters on the command line</a:t>
            </a:r>
            <a:br>
              <a:rPr lang="en-US" dirty="0"/>
            </a:br>
            <a:r>
              <a:rPr lang="en-US" dirty="0"/>
              <a:t> ros2 run my_uf_pkg2 </a:t>
            </a:r>
            <a:r>
              <a:rPr lang="en-US" dirty="0" err="1"/>
              <a:t>pub_me</a:t>
            </a:r>
            <a:r>
              <a:rPr lang="en-US" dirty="0"/>
              <a:t> --</a:t>
            </a:r>
            <a:r>
              <a:rPr lang="en-US" dirty="0" err="1"/>
              <a:t>ros-args</a:t>
            </a:r>
            <a:r>
              <a:rPr lang="en-US" dirty="0"/>
              <a:t> -p 'A1:=22.0' -p 'A2:= 3.0’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</a:t>
            </a:r>
          </a:p>
          <a:p>
            <a:pPr lvl="1"/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run the node using the default parameters and later reset the parameter from a command line window</a:t>
            </a:r>
            <a:br>
              <a:rPr lang="en-US" dirty="0"/>
            </a:br>
            <a:r>
              <a:rPr lang="en-US" dirty="0"/>
              <a:t>   ros2 param set …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974F4-0020-E93B-79AD-1AFE6101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44574-D274-1F63-FED8-23866537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4436-6955-1115-6CCA-32BDBFF6FA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ros2 param list</a:t>
            </a:r>
          </a:p>
          <a:p>
            <a:r>
              <a:rPr lang="en-US" dirty="0"/>
              <a:t>ros2 param get </a:t>
            </a:r>
            <a:r>
              <a:rPr lang="en-US" dirty="0" err="1"/>
              <a:t>my_pub</a:t>
            </a:r>
            <a:r>
              <a:rPr lang="en-US" dirty="0"/>
              <a:t> A1</a:t>
            </a:r>
          </a:p>
          <a:p>
            <a:r>
              <a:rPr lang="en-US" dirty="0"/>
              <a:t>ros2 param set </a:t>
            </a:r>
            <a:r>
              <a:rPr lang="en-US" dirty="0" err="1"/>
              <a:t>my_pub</a:t>
            </a:r>
            <a:r>
              <a:rPr lang="en-US" dirty="0"/>
              <a:t> A2 50</a:t>
            </a:r>
          </a:p>
          <a:p>
            <a:r>
              <a:rPr lang="en-US" dirty="0"/>
              <a:t>ros2 param dump </a:t>
            </a:r>
            <a:r>
              <a:rPr lang="en-US" dirty="0" err="1"/>
              <a:t>my_pub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BACAF-DF39-9A16-8944-A4ADF0AE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A8DF-D5BB-58F9-37F0-F94CF02D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36F4F-7910-5B01-8153-72E3A384D4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 would like to make a ‘script’ that would start up our two nodes with the  values I want for the parameters </a:t>
            </a:r>
            <a:r>
              <a:rPr lang="en-US" i="1" dirty="0"/>
              <a:t>A1</a:t>
            </a:r>
            <a:r>
              <a:rPr lang="en-US" dirty="0"/>
              <a:t> and </a:t>
            </a:r>
            <a:r>
              <a:rPr lang="en-US" i="1" dirty="0"/>
              <a:t>A2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That way I don’t have to remember all the syntax settings and I can get multiple nodes running efficiently.</a:t>
            </a:r>
          </a:p>
          <a:p>
            <a:r>
              <a:rPr lang="en-US" dirty="0"/>
              <a:t>Go to your package directory and create a directory named ‘</a:t>
            </a:r>
            <a:r>
              <a:rPr lang="en-US" i="1" dirty="0"/>
              <a:t>launch’ .</a:t>
            </a:r>
          </a:p>
          <a:p>
            <a:r>
              <a:rPr lang="en-US" dirty="0"/>
              <a:t>Create a file named &lt;something&gt;.</a:t>
            </a:r>
            <a:r>
              <a:rPr lang="en-US" dirty="0" err="1"/>
              <a:t>py</a:t>
            </a:r>
            <a:r>
              <a:rPr lang="en-US" dirty="0"/>
              <a:t>.</a:t>
            </a:r>
          </a:p>
          <a:p>
            <a:r>
              <a:rPr lang="en-US" dirty="0"/>
              <a:t>Input sample launch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63560-C6A2-22AF-3EB7-506AE371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7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1B4A-23E3-B0E7-748E-E7C45769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6401-86D3-889E-C61B-7348482A63F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A585-0049-A906-EBF8-DE6D8666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858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2715</TotalTime>
  <Words>683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Wingdings</vt:lpstr>
      <vt:lpstr>PNE Theme Slide Deck</vt:lpstr>
      <vt:lpstr>cdc_simple 2</vt:lpstr>
      <vt:lpstr>PowerPoint Presentation</vt:lpstr>
      <vt:lpstr>PowerPoint Presentation</vt:lpstr>
      <vt:lpstr>PowerPoint Presentation</vt:lpstr>
      <vt:lpstr>PowerPoint Presentation</vt:lpstr>
      <vt:lpstr>parameters</vt:lpstr>
      <vt:lpstr>parameters</vt:lpstr>
      <vt:lpstr>parameters</vt:lpstr>
      <vt:lpstr>launch file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115</cp:revision>
  <dcterms:created xsi:type="dcterms:W3CDTF">2022-07-14T15:43:12Z</dcterms:created>
  <dcterms:modified xsi:type="dcterms:W3CDTF">2023-02-05T19:06:26Z</dcterms:modified>
</cp:coreProperties>
</file>